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-87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F0A6-AA05-4A0C-84E7-642D32B23238}" type="datetimeFigureOut">
              <a:rPr lang="en-IN" smtClean="0"/>
              <a:pPr/>
              <a:t>10-03-2015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102A-E5DE-4E05-8AF6-EBE108D2958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92291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F0A6-AA05-4A0C-84E7-642D32B23238}" type="datetimeFigureOut">
              <a:rPr lang="en-IN" smtClean="0"/>
              <a:pPr/>
              <a:t>10-03-2015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102A-E5DE-4E05-8AF6-EBE108D2958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6130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F0A6-AA05-4A0C-84E7-642D32B23238}" type="datetimeFigureOut">
              <a:rPr lang="en-IN" smtClean="0"/>
              <a:pPr/>
              <a:t>10-03-2015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102A-E5DE-4E05-8AF6-EBE108D2958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6046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F0A6-AA05-4A0C-84E7-642D32B23238}" type="datetimeFigureOut">
              <a:rPr lang="en-IN" smtClean="0"/>
              <a:pPr/>
              <a:t>10-03-2015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102A-E5DE-4E05-8AF6-EBE108D2958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3225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F0A6-AA05-4A0C-84E7-642D32B23238}" type="datetimeFigureOut">
              <a:rPr lang="en-IN" smtClean="0"/>
              <a:pPr/>
              <a:t>10-03-2015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102A-E5DE-4E05-8AF6-EBE108D2958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7164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F0A6-AA05-4A0C-84E7-642D32B23238}" type="datetimeFigureOut">
              <a:rPr lang="en-IN" smtClean="0"/>
              <a:pPr/>
              <a:t>10-03-2015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102A-E5DE-4E05-8AF6-EBE108D2958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1167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F0A6-AA05-4A0C-84E7-642D32B23238}" type="datetimeFigureOut">
              <a:rPr lang="en-IN" smtClean="0"/>
              <a:pPr/>
              <a:t>10-03-2015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102A-E5DE-4E05-8AF6-EBE108D2958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03165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F0A6-AA05-4A0C-84E7-642D32B23238}" type="datetimeFigureOut">
              <a:rPr lang="en-IN" smtClean="0"/>
              <a:pPr/>
              <a:t>10-03-2015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102A-E5DE-4E05-8AF6-EBE108D2958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1428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F0A6-AA05-4A0C-84E7-642D32B23238}" type="datetimeFigureOut">
              <a:rPr lang="en-IN" smtClean="0"/>
              <a:pPr/>
              <a:t>10-03-2015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102A-E5DE-4E05-8AF6-EBE108D2958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22549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F0A6-AA05-4A0C-84E7-642D32B23238}" type="datetimeFigureOut">
              <a:rPr lang="en-IN" smtClean="0"/>
              <a:pPr/>
              <a:t>10-03-2015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102A-E5DE-4E05-8AF6-EBE108D2958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8429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F0A6-AA05-4A0C-84E7-642D32B23238}" type="datetimeFigureOut">
              <a:rPr lang="en-IN" smtClean="0"/>
              <a:pPr/>
              <a:t>10-03-2015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102A-E5DE-4E05-8AF6-EBE108D2958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5626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CF0A6-AA05-4A0C-84E7-642D32B23238}" type="datetimeFigureOut">
              <a:rPr lang="en-IN" smtClean="0"/>
              <a:pPr/>
              <a:t>10-03-2015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D102A-E5DE-4E05-8AF6-EBE108D2958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3748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755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6550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4165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1827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9318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260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Vijendran Yoghendra</dc:creator>
  <cp:lastModifiedBy>gengineering</cp:lastModifiedBy>
  <cp:revision>3</cp:revision>
  <dcterms:created xsi:type="dcterms:W3CDTF">2014-11-27T11:05:27Z</dcterms:created>
  <dcterms:modified xsi:type="dcterms:W3CDTF">2015-03-10T06:01:17Z</dcterms:modified>
</cp:coreProperties>
</file>